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64" r:id="rId2"/>
    <p:sldId id="283" r:id="rId3"/>
    <p:sldId id="281" r:id="rId4"/>
    <p:sldId id="278" r:id="rId5"/>
    <p:sldId id="273" r:id="rId6"/>
    <p:sldId id="279" r:id="rId7"/>
    <p:sldId id="280" r:id="rId8"/>
    <p:sldId id="274" r:id="rId9"/>
    <p:sldId id="282" r:id="rId10"/>
    <p:sldId id="261" r:id="rId11"/>
    <p:sldId id="276" r:id="rId12"/>
    <p:sldId id="275" r:id="rId13"/>
    <p:sldId id="265" r:id="rId14"/>
    <p:sldId id="262" r:id="rId15"/>
    <p:sldId id="269" r:id="rId16"/>
    <p:sldId id="266" r:id="rId17"/>
    <p:sldId id="263" r:id="rId18"/>
    <p:sldId id="267" r:id="rId19"/>
    <p:sldId id="268" r:id="rId20"/>
    <p:sldId id="270" r:id="rId21"/>
    <p:sldId id="271" r:id="rId22"/>
    <p:sldId id="272" r:id="rId23"/>
    <p:sldId id="257" r:id="rId24"/>
    <p:sldId id="258" r:id="rId25"/>
    <p:sldId id="256" r:id="rId26"/>
    <p:sldId id="260" r:id="rId27"/>
    <p:sldId id="277" r:id="rId28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17/10/2021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1.png"/><Relationship Id="rId4" Type="http://schemas.openxmlformats.org/officeDocument/2006/relationships/image" Target="../media/image52.gif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3.wdp"/><Relationship Id="rId7" Type="http://schemas.openxmlformats.org/officeDocument/2006/relationships/image" Target="../media/image4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7.png"/><Relationship Id="rId10" Type="http://schemas.microsoft.com/office/2007/relationships/hdphoto" Target="../media/hdphoto2.wdp"/><Relationship Id="rId4" Type="http://schemas.openxmlformats.org/officeDocument/2006/relationships/image" Target="../media/image52.gif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5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gif"/><Relationship Id="rId7" Type="http://schemas.openxmlformats.org/officeDocument/2006/relationships/image" Target="../media/image64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2.gif"/><Relationship Id="rId7" Type="http://schemas.openxmlformats.org/officeDocument/2006/relationships/image" Target="../media/image6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2.png"/><Relationship Id="rId7" Type="http://schemas.openxmlformats.org/officeDocument/2006/relationships/image" Target="../media/image70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5.wdp"/><Relationship Id="rId7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g"/><Relationship Id="rId5" Type="http://schemas.openxmlformats.org/officeDocument/2006/relationships/image" Target="../media/image76.png"/><Relationship Id="rId4" Type="http://schemas.microsoft.com/office/2007/relationships/hdphoto" Target="../media/hdphoto6.wdp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microsoft.com/office/2007/relationships/hdphoto" Target="../media/hdphoto7.wdp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BE7E84F-DD31-4043-8A68-70112813EC12}"/>
              </a:ext>
            </a:extLst>
          </p:cNvPr>
          <p:cNvSpPr/>
          <p:nvPr/>
        </p:nvSpPr>
        <p:spPr>
          <a:xfrm>
            <a:off x="0" y="4530055"/>
            <a:ext cx="9144000" cy="158975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2EF6853-7D20-4B40-8160-6894AA86E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04D7FA-0944-4785-A543-27C3A6FE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04" y="385895"/>
            <a:ext cx="2416029" cy="2093620"/>
          </a:xfrm>
          <a:prstGeom prst="rect">
            <a:avLst/>
          </a:prstGeom>
          <a:effectLst>
            <a:glow rad="139700">
              <a:srgbClr val="FFFF00">
                <a:alpha val="40000"/>
              </a:srgbClr>
            </a:glo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6F7F691-B94A-44BE-8DDF-0F98BA170802}"/>
              </a:ext>
            </a:extLst>
          </p:cNvPr>
          <p:cNvSpPr txBox="1"/>
          <p:nvPr/>
        </p:nvSpPr>
        <p:spPr>
          <a:xfrm>
            <a:off x="209726" y="5216158"/>
            <a:ext cx="7399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  <a:latin typeface="Arial Black" panose="020B0A04020102020204" pitchFamily="34" charset="0"/>
              </a:rPr>
              <a:t>Proyectos </a:t>
            </a:r>
            <a:r>
              <a:rPr lang="es-ES" sz="4800" dirty="0" err="1">
                <a:solidFill>
                  <a:schemeClr val="bg1"/>
                </a:solidFill>
                <a:latin typeface="Arial Black" panose="020B0A04020102020204" pitchFamily="34" charset="0"/>
              </a:rPr>
              <a:t>Vue.Js</a:t>
            </a:r>
            <a:endParaRPr lang="es-VE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E1BAE7-78E6-424F-936B-7DB332AED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03" b="28002"/>
          <a:stretch/>
        </p:blipFill>
        <p:spPr>
          <a:xfrm>
            <a:off x="6538171" y="5289065"/>
            <a:ext cx="2248948" cy="6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1312</TotalTime>
  <Words>59</Words>
  <Application>Microsoft Office PowerPoint</Application>
  <PresentationFormat>Personalizado</PresentationFormat>
  <Paragraphs>18</Paragraphs>
  <Slides>27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76</cp:revision>
  <dcterms:created xsi:type="dcterms:W3CDTF">2021-08-08T21:42:52Z</dcterms:created>
  <dcterms:modified xsi:type="dcterms:W3CDTF">2021-10-17T23:25:09Z</dcterms:modified>
</cp:coreProperties>
</file>